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104a419d72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104a419d7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104a419d72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104a419d72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104a419d72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104a419d72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104a419d72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104a419d7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104a419d72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104a419d72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104a419d72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104a419d72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104a419d7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104a419d7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104a419d72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104a419d72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104a419d7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104a419d7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104a419d72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104a419d72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104a419d7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104a419d7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104a419d7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104a419d7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104a419d7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104a419d7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104a419d7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104a419d7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104a419d7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104a419d7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104a419d72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104a419d72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104a419d7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104a419d7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104c55f3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104c55f3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970"/>
            <a:ext cx="9144000" cy="5129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